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292" r:id="rId26"/>
    <p:sldId id="296" r:id="rId27"/>
    <p:sldId id="305" r:id="rId28"/>
    <p:sldId id="311" r:id="rId29"/>
    <p:sldId id="300" r:id="rId30"/>
    <p:sldId id="312" r:id="rId31"/>
    <p:sldId id="302" r:id="rId32"/>
    <p:sldId id="303" r:id="rId33"/>
    <p:sldId id="310" r:id="rId34"/>
    <p:sldId id="30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0" autoAdjust="0"/>
    <p:restoredTop sz="89629" autoAdjust="0"/>
  </p:normalViewPr>
  <p:slideViewPr>
    <p:cSldViewPr>
      <p:cViewPr varScale="1">
        <p:scale>
          <a:sx n="103" d="100"/>
          <a:sy n="103" d="100"/>
        </p:scale>
        <p:origin x="21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그래픽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: </a:t>
            </a:r>
            <a:r>
              <a:rPr lang="ko-KR" altLang="en-US" sz="3200">
                <a:solidFill>
                  <a:schemeClr val="bg1"/>
                </a:solidFill>
              </a:rPr>
              <a:t>사실적인 동물의 털 묘사 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살생없이도 액션감을 느낄 수 있다</a:t>
            </a:r>
            <a:r>
              <a:rPr lang="en-US" altLang="ko-KR" sz="2800">
                <a:solidFill>
                  <a:schemeClr val="bg1"/>
                </a:solidFill>
              </a:rPr>
              <a:t>. </a:t>
            </a:r>
          </a:p>
          <a:p>
            <a:endParaRPr lang="en-US" altLang="ko-KR" sz="28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넓혀가는 탐험 요소 제공</a:t>
            </a:r>
            <a:endParaRPr lang="en-US" altLang="ko-KR" sz="28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08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59582" y="4693553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B8F63-3CAE-4D57-98AF-A2A00077DC8A}"/>
              </a:ext>
            </a:extLst>
          </p:cNvPr>
          <p:cNvSpPr/>
          <p:nvPr/>
        </p:nvSpPr>
        <p:spPr>
          <a:xfrm>
            <a:off x="539552" y="5449349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셰이더를 사용하여 현실적인 세상 구현을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2348880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3140968"/>
            <a:ext cx="336473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모델링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r>
              <a:rPr lang="en-US" altLang="ko-KR" dirty="0" smtClean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모델링 방학 특강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( Substance Painter)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1095721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진행 중인 </a:t>
            </a:r>
            <a:r>
              <a:rPr lang="ko-KR" altLang="en-US" sz="2000" b="1" dirty="0" err="1" smtClean="0"/>
              <a:t>개인공부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611559" y="1960106"/>
            <a:ext cx="3763374" cy="209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1484784"/>
            <a:ext cx="3364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smtClean="0">
                <a:solidFill>
                  <a:schemeClr val="bg1"/>
                </a:solidFill>
              </a:rPr>
              <a:t>배경 그래픽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83" y="1953483"/>
            <a:ext cx="3133949" cy="2113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788024" y="1419608"/>
            <a:ext cx="35283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World Creator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49080"/>
            <a:ext cx="2793656" cy="22946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5461" y="6309320"/>
            <a:ext cx="44569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Hard-Surface</a:t>
            </a:r>
            <a:r>
              <a:rPr lang="ko-KR" altLang="en-US" sz="1600" dirty="0" smtClean="0">
                <a:solidFill>
                  <a:schemeClr val="bg1"/>
                </a:solidFill>
              </a:rPr>
              <a:t>기법을 이용한 모델링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43" y="4506227"/>
            <a:ext cx="1813702" cy="15474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58" y="4466604"/>
            <a:ext cx="1464306" cy="16266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6" y="4471543"/>
            <a:ext cx="1803312" cy="1649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067944" y="6191071"/>
            <a:ext cx="51447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Substance Painter</a:t>
            </a:r>
            <a:r>
              <a:rPr lang="ko-KR" altLang="en-US" dirty="0" smtClean="0">
                <a:solidFill>
                  <a:schemeClr val="bg1"/>
                </a:solidFill>
              </a:rPr>
              <a:t>를 이용한 </a:t>
            </a:r>
            <a:r>
              <a:rPr lang="ko-KR" altLang="en-US" dirty="0" err="1" smtClean="0">
                <a:solidFill>
                  <a:schemeClr val="bg1"/>
                </a:solidFill>
              </a:rPr>
              <a:t>텍스쳐링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49936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bg1"/>
                </a:solidFill>
              </a:rPr>
              <a:t>Marblus</a:t>
            </a:r>
            <a:r>
              <a:rPr lang="ko-KR" altLang="en-US" dirty="0" smtClean="0">
                <a:solidFill>
                  <a:schemeClr val="bg1"/>
                </a:solidFill>
              </a:rPr>
              <a:t>를 사용한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자연스러운 </a:t>
            </a:r>
            <a:r>
              <a:rPr lang="ko-KR" altLang="en-US" dirty="0" err="1" smtClean="0">
                <a:solidFill>
                  <a:schemeClr val="bg1"/>
                </a:solidFill>
              </a:rPr>
              <a:t>하이폴</a:t>
            </a:r>
            <a:r>
              <a:rPr lang="ko-KR" altLang="en-US" dirty="0" smtClean="0">
                <a:solidFill>
                  <a:schemeClr val="bg1"/>
                </a:solidFill>
              </a:rPr>
              <a:t> 캐릭터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 smtClean="0"/>
              <a:t>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</a:rPr>
              <a:t>Z-brush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smtClean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를 사용한 </a:t>
            </a:r>
            <a:r>
              <a:rPr lang="en-US" altLang="ko-KR" dirty="0" smtClean="0">
                <a:solidFill>
                  <a:schemeClr val="bg1"/>
                </a:solidFill>
              </a:rPr>
              <a:t>PBR </a:t>
            </a:r>
            <a:r>
              <a:rPr lang="ko-KR" altLang="en-US" dirty="0" smtClean="0">
                <a:solidFill>
                  <a:schemeClr val="bg1"/>
                </a:solidFill>
              </a:rPr>
              <a:t>배경 공부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057629" y="2394595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466589" y="3338062"/>
            <a:ext cx="2160240" cy="162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644008" y="2420888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629107" y="3338062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엔진 </a:t>
            </a:r>
            <a:r>
              <a:rPr lang="en-US" altLang="ko-KR" dirty="0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- 3D </a:t>
            </a:r>
            <a:r>
              <a:rPr lang="ko-KR" altLang="en-US" dirty="0">
                <a:solidFill>
                  <a:schemeClr val="bg1"/>
                </a:solidFill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1054</Words>
  <Application>Microsoft Office PowerPoint</Application>
  <PresentationFormat>화면 슬라이드 쇼(4:3)</PresentationFormat>
  <Paragraphs>335</Paragraphs>
  <Slides>34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Aharoni</vt:lpstr>
      <vt:lpstr>HY견고딕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189</cp:revision>
  <dcterms:created xsi:type="dcterms:W3CDTF">2016-10-28T15:58:08Z</dcterms:created>
  <dcterms:modified xsi:type="dcterms:W3CDTF">2019-12-01T06:15:03Z</dcterms:modified>
</cp:coreProperties>
</file>